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61" r:id="rId4"/>
    <p:sldId id="263" r:id="rId5"/>
    <p:sldId id="265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ablice.net.pl/lekcje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.pl/tz2md" TargetMode="External"/><Relationship Id="rId7" Type="http://schemas.openxmlformats.org/officeDocument/2006/relationships/image" Target="../media/image3.jpg"/><Relationship Id="rId2" Type="http://schemas.openxmlformats.org/officeDocument/2006/relationships/hyperlink" Target="https://tiny.pl/tz2m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tiny.pl/tz2qz" TargetMode="External"/><Relationship Id="rId4" Type="http://schemas.openxmlformats.org/officeDocument/2006/relationships/hyperlink" Target="https://tiny.pl/tz2m6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.pl/tz2q9" TargetMode="External"/><Relationship Id="rId5" Type="http://schemas.openxmlformats.org/officeDocument/2006/relationships/hyperlink" Target="https://tiny.pl/t3sbp" TargetMode="External"/><Relationship Id="rId4" Type="http://schemas.openxmlformats.org/officeDocument/2006/relationships/hyperlink" Target="https://tiny.pl/t3sv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tiny.pl/t3sz4" TargetMode="External"/><Relationship Id="rId3" Type="http://schemas.openxmlformats.org/officeDocument/2006/relationships/image" Target="../media/image3.jpg"/><Relationship Id="rId7" Type="http://schemas.openxmlformats.org/officeDocument/2006/relationships/hyperlink" Target="https://tiny.pl/t3szj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ny.pl/t3szt" TargetMode="External"/><Relationship Id="rId5" Type="http://schemas.openxmlformats.org/officeDocument/2006/relationships/hyperlink" Target="https://tiny.pl/t3sbz" TargetMode="External"/><Relationship Id="rId4" Type="http://schemas.openxmlformats.org/officeDocument/2006/relationships/hyperlink" Target="https://tiny.pl/t3sb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488682" y="5040723"/>
            <a:ext cx="2915192" cy="482927"/>
          </a:xfrm>
        </p:spPr>
        <p:txBody>
          <a:bodyPr/>
          <a:lstStyle/>
          <a:p>
            <a:r>
              <a:rPr lang="pl-PL" dirty="0" smtClean="0"/>
              <a:t>Grzegorz </a:t>
            </a:r>
            <a:r>
              <a:rPr lang="pl-PL" dirty="0" err="1" smtClean="0"/>
              <a:t>Piątas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306" y="329161"/>
            <a:ext cx="2619375" cy="733425"/>
          </a:xfrm>
          <a:prstGeom prst="rect">
            <a:avLst/>
          </a:prstGeom>
        </p:spPr>
      </p:pic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901337" y="2386744"/>
            <a:ext cx="10502537" cy="1645920"/>
          </a:xfrm>
        </p:spPr>
        <p:txBody>
          <a:bodyPr/>
          <a:lstStyle/>
          <a:p>
            <a:r>
              <a:rPr lang="pl-PL" dirty="0" smtClean="0"/>
              <a:t>Linki do Lekcji </a:t>
            </a:r>
            <a:r>
              <a:rPr lang="pl-PL" i="1" dirty="0" smtClean="0"/>
              <a:t>Smart Notebook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Język Polski</a:t>
            </a:r>
            <a:endParaRPr lang="pl-PL" dirty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88076" y="329161"/>
            <a:ext cx="906045" cy="106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46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84217" y="2884932"/>
            <a:ext cx="10097589" cy="1188720"/>
          </a:xfrm>
        </p:spPr>
        <p:txBody>
          <a:bodyPr>
            <a:normAutofit/>
          </a:bodyPr>
          <a:lstStyle/>
          <a:p>
            <a:r>
              <a:rPr lang="pl-PL" dirty="0" smtClean="0"/>
              <a:t>Ćwiczenia Notebook do pobrania ze </a:t>
            </a:r>
            <a:r>
              <a:rPr lang="pl-PL" dirty="0"/>
              <a:t>strony </a:t>
            </a:r>
            <a:r>
              <a:rPr lang="pl-PL" dirty="0" smtClean="0">
                <a:hlinkClick r:id="rId2"/>
              </a:rPr>
              <a:t>https</a:t>
            </a:r>
            <a:r>
              <a:rPr lang="pl-PL" dirty="0">
                <a:hlinkClick r:id="rId2"/>
              </a:rPr>
              <a:t>://www.tablice.net.pl/lekcje</a:t>
            </a:r>
            <a:r>
              <a:rPr lang="pl-PL" dirty="0" smtClean="0">
                <a:hlinkClick r:id="rId2"/>
              </a:rPr>
              <a:t>/</a:t>
            </a:r>
            <a:r>
              <a:rPr lang="pl-PL" dirty="0" smtClean="0"/>
              <a:t> 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97500" y="5936116"/>
            <a:ext cx="2619375" cy="733425"/>
          </a:xfrm>
          <a:prstGeom prst="rect">
            <a:avLst/>
          </a:prstGeom>
        </p:spPr>
      </p:pic>
      <p:pic>
        <p:nvPicPr>
          <p:cNvPr id="3" name="Obraz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0101" y="75638"/>
            <a:ext cx="1164437" cy="1365622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 bwMode="black">
          <a:xfrm>
            <a:off x="888274" y="345288"/>
            <a:ext cx="5899984" cy="1117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b="1" dirty="0" smtClean="0"/>
              <a:t>Ćwiczenia Notebook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39761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quizy </a:t>
            </a:r>
            <a:br>
              <a:rPr lang="pl-PL" dirty="0" smtClean="0"/>
            </a:br>
            <a:r>
              <a:rPr lang="pl-PL" i="1" dirty="0" smtClean="0"/>
              <a:t>Smart Notebook</a:t>
            </a:r>
            <a:endParaRPr lang="pl-PL" i="1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218235"/>
              </p:ext>
            </p:extLst>
          </p:nvPr>
        </p:nvGraphicFramePr>
        <p:xfrm>
          <a:off x="2230438" y="2638425"/>
          <a:ext cx="773112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2693">
                  <a:extLst>
                    <a:ext uri="{9D8B030D-6E8A-4147-A177-3AD203B41FA5}">
                      <a16:colId xmlns:a16="http://schemas.microsoft.com/office/drawing/2014/main" val="3791952305"/>
                    </a:ext>
                  </a:extLst>
                </a:gridCol>
                <a:gridCol w="2868433">
                  <a:extLst>
                    <a:ext uri="{9D8B030D-6E8A-4147-A177-3AD203B41FA5}">
                      <a16:colId xmlns:a16="http://schemas.microsoft.com/office/drawing/2014/main" val="2614784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Ćwiczenie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link: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9427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Mitologia grecka - quiz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2"/>
                        </a:rPr>
                        <a:t>https://tiny.pl/tz2mg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982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Chłopcy z Placu</a:t>
                      </a:r>
                      <a:r>
                        <a:rPr lang="pl-PL" baseline="0" dirty="0" smtClean="0"/>
                        <a:t> Broni - quiz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3"/>
                        </a:rPr>
                        <a:t>https://tiny.pl/tz2md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9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Akademia Pana Kleksa</a:t>
                      </a:r>
                      <a:r>
                        <a:rPr lang="pl-PL" baseline="0" dirty="0" smtClean="0"/>
                        <a:t> - quiz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4"/>
                        </a:rPr>
                        <a:t>https://tiny.pl/tz2m6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3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Co wiemy o świętach Bożego Narodzenia? – quiz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5"/>
                        </a:rPr>
                        <a:t>https://tiny.pl/tz2qz</a:t>
                      </a:r>
                      <a:r>
                        <a:rPr lang="pl-PL" dirty="0" smtClean="0"/>
                        <a:t>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531627"/>
                  </a:ext>
                </a:extLst>
              </a:tr>
            </a:tbl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10564" y="5975304"/>
            <a:ext cx="2619375" cy="7334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15" y="876300"/>
            <a:ext cx="1164092" cy="1365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37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Ćwiczenia – Nauka o Języku </a:t>
            </a:r>
            <a:br>
              <a:rPr lang="pl-PL" dirty="0" smtClean="0"/>
            </a:br>
            <a:r>
              <a:rPr lang="pl-PL" i="1" dirty="0" smtClean="0"/>
              <a:t>Smart Notebook</a:t>
            </a:r>
            <a:endParaRPr lang="pl-PL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564" y="5975304"/>
            <a:ext cx="2619375" cy="7334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15" y="876300"/>
            <a:ext cx="1164092" cy="1365504"/>
          </a:xfrm>
          <a:prstGeom prst="rect">
            <a:avLst/>
          </a:prstGeom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066106"/>
              </p:ext>
            </p:extLst>
          </p:nvPr>
        </p:nvGraphicFramePr>
        <p:xfrm>
          <a:off x="2230438" y="2638425"/>
          <a:ext cx="773112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1253">
                  <a:extLst>
                    <a:ext uri="{9D8B030D-6E8A-4147-A177-3AD203B41FA5}">
                      <a16:colId xmlns:a16="http://schemas.microsoft.com/office/drawing/2014/main" val="1227072717"/>
                    </a:ext>
                  </a:extLst>
                </a:gridCol>
                <a:gridCol w="2959873">
                  <a:extLst>
                    <a:ext uri="{9D8B030D-6E8A-4147-A177-3AD203B41FA5}">
                      <a16:colId xmlns:a16="http://schemas.microsoft.com/office/drawing/2014/main" val="2192350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86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Pisownia zakończeń -i, -ii,</a:t>
                      </a:r>
                      <a:r>
                        <a:rPr lang="pl-PL" baseline="0" dirty="0" smtClean="0"/>
                        <a:t> -</a:t>
                      </a:r>
                      <a:r>
                        <a:rPr lang="pl-PL" baseline="0" dirty="0" err="1" smtClean="0"/>
                        <a:t>ji</a:t>
                      </a:r>
                      <a:r>
                        <a:rPr lang="pl-PL" baseline="0" dirty="0" smtClean="0"/>
                        <a:t> rzeczowników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4"/>
                        </a:rPr>
                        <a:t>https://tiny.pl/t3svl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570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Rozpoznajemy</a:t>
                      </a:r>
                      <a:r>
                        <a:rPr lang="pl-PL" baseline="0" dirty="0" smtClean="0"/>
                        <a:t> orzeczenia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5"/>
                        </a:rPr>
                        <a:t>https://tiny.pl/t3sbp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7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 frazeologią na „ty”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 smtClean="0">
                          <a:hlinkClick r:id="rId6"/>
                        </a:rPr>
                        <a:t>https://tiny.pl/tz2q9</a:t>
                      </a:r>
                      <a:r>
                        <a:rPr lang="pl-PL" baseline="0" dirty="0" smtClean="0"/>
                        <a:t> </a:t>
                      </a:r>
                      <a:endParaRPr lang="pl-PL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12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267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51313" y="932226"/>
            <a:ext cx="7191539" cy="118872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Ćwiczenia – kształcenie literackie </a:t>
            </a:r>
            <a:br>
              <a:rPr lang="pl-PL" dirty="0" smtClean="0"/>
            </a:br>
            <a:r>
              <a:rPr lang="pl-PL" i="1" dirty="0" smtClean="0"/>
              <a:t>Smart Notebook</a:t>
            </a:r>
            <a:endParaRPr lang="pl-PL" i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0564" y="5975304"/>
            <a:ext cx="2619375" cy="733425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4915" y="876300"/>
            <a:ext cx="1164092" cy="1365504"/>
          </a:xfrm>
          <a:prstGeom prst="rect">
            <a:avLst/>
          </a:prstGeom>
        </p:spPr>
      </p:pic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510892"/>
              </p:ext>
            </p:extLst>
          </p:nvPr>
        </p:nvGraphicFramePr>
        <p:xfrm>
          <a:off x="2351314" y="2638425"/>
          <a:ext cx="761025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1021">
                  <a:extLst>
                    <a:ext uri="{9D8B030D-6E8A-4147-A177-3AD203B41FA5}">
                      <a16:colId xmlns:a16="http://schemas.microsoft.com/office/drawing/2014/main" val="1227072717"/>
                    </a:ext>
                  </a:extLst>
                </a:gridCol>
                <a:gridCol w="2219229">
                  <a:extLst>
                    <a:ext uri="{9D8B030D-6E8A-4147-A177-3AD203B41FA5}">
                      <a16:colId xmlns:a16="http://schemas.microsoft.com/office/drawing/2014/main" val="2192350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886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Funkcje</a:t>
                      </a:r>
                      <a:r>
                        <a:rPr lang="pl-PL" baseline="0" dirty="0" smtClean="0"/>
                        <a:t> środków stylistycznych w pieśni „Czego chcesz od nas, Panie” J. Kochanowskiego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4"/>
                        </a:rPr>
                        <a:t>https://tiny.pl/t3sbh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6570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Poznajemy treny Jana Kochanowskiego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5"/>
                        </a:rPr>
                        <a:t>https://tiny.pl/t3sbz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47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Interpretacja</a:t>
                      </a:r>
                      <a:r>
                        <a:rPr lang="pl-PL" baseline="0" dirty="0" smtClean="0"/>
                        <a:t> wiersza A. Mickiewicza pt. „Nad wodą wielką i czystą”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6"/>
                        </a:rPr>
                        <a:t>https://tiny.pl/t3szt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11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Rozpoznawanie</a:t>
                      </a:r>
                      <a:r>
                        <a:rPr lang="pl-PL" baseline="0" dirty="0" smtClean="0"/>
                        <a:t> środków stylistycznych w „Reducie Ordona” A. Mickiewicza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7"/>
                        </a:rPr>
                        <a:t>https://tiny.pl/t3szj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745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Interpretacja</a:t>
                      </a:r>
                      <a:r>
                        <a:rPr lang="pl-PL" baseline="0" dirty="0" smtClean="0"/>
                        <a:t> wiersza A. Mickiewicza pt. „Niepewność”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>
                          <a:hlinkClick r:id="rId8"/>
                        </a:rPr>
                        <a:t>https://tiny.pl/t3sz4</a:t>
                      </a:r>
                      <a:r>
                        <a:rPr lang="pl-PL" dirty="0" smtClean="0"/>
                        <a:t> </a:t>
                      </a: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08851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2535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TM10001115[[fn=Paczka]]</Template>
  <TotalTime>80</TotalTime>
  <Words>167</Words>
  <Application>Microsoft Office PowerPoint</Application>
  <PresentationFormat>Panoramiczny</PresentationFormat>
  <Paragraphs>34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Linki do Lekcji Smart Notebook Język Polski</vt:lpstr>
      <vt:lpstr>Ćwiczenia Notebook do pobrania ze strony https://www.tablice.net.pl/lekcje/ </vt:lpstr>
      <vt:lpstr>quizy  Smart Notebook</vt:lpstr>
      <vt:lpstr>Ćwiczenia – Nauka o Języku  Smart Notebook</vt:lpstr>
      <vt:lpstr>Ćwiczenia – kształcenie literackie  Smart Notebook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Ćwiczenia Microsoft Forms</dc:title>
  <dc:creator>Dell</dc:creator>
  <cp:lastModifiedBy>Dell</cp:lastModifiedBy>
  <cp:revision>24</cp:revision>
  <dcterms:created xsi:type="dcterms:W3CDTF">2020-03-25T08:09:24Z</dcterms:created>
  <dcterms:modified xsi:type="dcterms:W3CDTF">2020-03-30T11:53:18Z</dcterms:modified>
</cp:coreProperties>
</file>